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63" r:id="rId4"/>
    <p:sldId id="272" r:id="rId5"/>
    <p:sldId id="269" r:id="rId6"/>
    <p:sldId id="270" r:id="rId7"/>
    <p:sldId id="267" r:id="rId8"/>
    <p:sldId id="268" r:id="rId9"/>
    <p:sldId id="266" r:id="rId10"/>
    <p:sldId id="276" r:id="rId11"/>
    <p:sldId id="277" r:id="rId12"/>
    <p:sldId id="280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A37"/>
    <a:srgbClr val="5EF828"/>
    <a:srgbClr val="FFFF99"/>
    <a:srgbClr val="CAFF53"/>
    <a:srgbClr val="A1FB81"/>
    <a:srgbClr val="BFFC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CDC8-36BB-4D0E-B7D3-A74EF3C0CAE0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0D3-92CB-437F-8BF2-7B6236E95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64C3-0F82-44A3-9554-3A7F49417CB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5BD8-A487-4FCB-AC09-29D49BD8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E719-59C1-4FD5-85E4-0E709C3DB948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3A54-85FB-43D2-B5E3-78D40DF47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6FF4-35F0-4DCD-9D44-5520BD4F0DE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8FB0-E809-46B4-8D06-EEF6F3DB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0E5F-8A3A-4B2F-ABDE-67662527732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1967-D39A-4C42-9EA5-92B1BA76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AA12-22E1-49C6-A04D-6E6EE7936F2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AD25-50E7-4718-B644-D8622E4DB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D701-C534-4521-9559-7309193CB32D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8EA0-C3C8-40A6-89BD-D04D051C0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7A01-A048-4A5E-BE5E-A303A024D70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210F-DB26-408D-B673-158E01CF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085C-C3F5-4DFE-8D97-28E3551D9BA6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73B-5BD0-409F-8749-877B054F7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28E4-43DC-4E4E-A570-7131CABABBC3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C5C2-BDC5-484A-B1A9-3CAA2856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E552-F6EA-429A-BA9E-ED4768B6DC56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D2C4-5E54-4BE9-8017-96DE9C85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BC9A0-B737-4956-89F2-3DB361114626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3D1D6-B463-47F6-973A-483091F5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ок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1071546"/>
            <a:ext cx="485778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10541" cmpd="sng">
                  <a:solidFill>
                    <a:srgbClr val="007A37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МАДОУ  д/с № 78 «Гномик» г. Белгорода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0541" cmpd="sng">
                <a:solidFill>
                  <a:srgbClr val="00B050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rgbClr val="00B050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0541" cmpd="sng">
                <a:solidFill>
                  <a:srgbClr val="00B050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Подготовка </a:t>
            </a:r>
            <a:r>
              <a:rPr lang="ru-RU" sz="4400" b="1" dirty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ребенка </a:t>
            </a:r>
            <a:endParaRPr lang="ru-RU" sz="4400" b="1" dirty="0" smtClean="0">
              <a:ln w="10541" cmpd="sng">
                <a:solidFill>
                  <a:srgbClr val="5EF828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к </a:t>
            </a:r>
            <a:r>
              <a:rPr lang="ru-RU" sz="4400" b="1" dirty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школе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4400" b="1" dirty="0" smtClean="0">
                <a:ln w="10541" cmpd="sng">
                  <a:solidFill>
                    <a:srgbClr val="5EF828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домашних условиях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10541" cmpd="sng">
                <a:solidFill>
                  <a:srgbClr val="5EF828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n w="10541" cmpd="sng">
                <a:solidFill>
                  <a:srgbClr val="5EF828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10541" cmpd="sng">
                  <a:solidFill>
                    <a:srgbClr val="007A37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10541" cmpd="sng">
                  <a:solidFill>
                    <a:srgbClr val="007A37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Подготовила: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10541" cmpd="sng">
                  <a:solidFill>
                    <a:srgbClr val="007A37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педагог-психолог Борзых Н.С</a:t>
            </a:r>
            <a:r>
              <a:rPr lang="ru-RU" sz="1600" dirty="0" smtClean="0">
                <a:ln w="10541" cmpd="sng">
                  <a:solidFill>
                    <a:srgbClr val="007A37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0541" cmpd="sng">
                <a:solidFill>
                  <a:srgbClr val="007A37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000760" y="4303986"/>
            <a:ext cx="3143240" cy="233972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Весной покажите ребенку первые цветы. Вместе с ребенком выделите характерные для этого времени года особенности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4286256"/>
            <a:ext cx="3357555" cy="235743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снежные зимние дни расскажите ребенку о зимующих и перелетных птицах, покормите их вместе. Попросите нарисовать тех птичек, которые запомнились.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912068" y="1292772"/>
            <a:ext cx="3231931" cy="24436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Гуляя по осенней аллее, соберите с ребенком букет из разноцветных листьев. Дома попросите ребенка обвести листочки, закрасить или заштриховать.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" y="1214422"/>
            <a:ext cx="3357554" cy="22860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летних прогулок обращайте внимание ребенка на повышение температуры на улице. Объясните  ребенку, что одежда бывает летняя и зимняя.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УПРАЖНЕНИЯ НА СВЕЖЕМ ВОЗДУХЕ</a:t>
            </a:r>
            <a:endParaRPr lang="ru-RU" sz="2400" dirty="0"/>
          </a:p>
        </p:txBody>
      </p:sp>
      <p:pic>
        <p:nvPicPr>
          <p:cNvPr id="10" name="Picture 2" descr="F:\Игры на вебинар\razvivayushee-zadanie-quotvremena-godaqu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2845051" cy="344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Игры на вебинар\rebenok-i-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31461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img-c.photosight.ru/4f5/4834392_large.jpg"/>
          <p:cNvPicPr>
            <a:picLocks noChangeAspect="1" noChangeArrowheads="1"/>
          </p:cNvPicPr>
          <p:nvPr/>
        </p:nvPicPr>
        <p:blipFill>
          <a:blip r:embed="rId3" cstate="print"/>
          <a:srcRect l="18588" t="13015" r="8279" b="6213"/>
          <a:stretch>
            <a:fillRect/>
          </a:stretch>
        </p:blipFill>
        <p:spPr bwMode="auto">
          <a:xfrm>
            <a:off x="5500694" y="4143380"/>
            <a:ext cx="3429024" cy="252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57166"/>
            <a:ext cx="8501122" cy="92869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конечно же, нужно играть во всем известные игры «Парикмахерская», «Больница», «Пираты» «Жмурки», «Догонялки», «Кошки-мышки»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Игры на вебинар\1-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00174"/>
            <a:ext cx="3302803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F:\Игры на вебинар\302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42902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F:\Игры на вебинар\800px_COLOURBOX6239734.jpg"/>
          <p:cNvPicPr>
            <a:picLocks noChangeAspect="1" noChangeArrowheads="1"/>
          </p:cNvPicPr>
          <p:nvPr/>
        </p:nvPicPr>
        <p:blipFill>
          <a:blip r:embed="rId6"/>
          <a:srcRect l="8888" r="4915" b="15014"/>
          <a:stretch>
            <a:fillRect/>
          </a:stretch>
        </p:blipFill>
        <p:spPr bwMode="auto">
          <a:xfrm>
            <a:off x="3071802" y="2643182"/>
            <a:ext cx="3196107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428604"/>
            <a:ext cx="4714907" cy="27146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жалейте время для детей,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Разглядите взрослых в них людей,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Перестаньте ссориться и злиться,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Попытайтесь с ними подружиться.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Постарайтесь их не упрекать,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Научитесь слушать, понимать.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Обогрейте их своим теплом,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Крепостью для них пусть станет дом.</a:t>
            </a:r>
          </a:p>
        </p:txBody>
      </p:sp>
      <p:pic>
        <p:nvPicPr>
          <p:cNvPr id="1031" name="Picture 7" descr="C:\Documents and Settings\Владелец\Рабочий стол\Игры презентация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500462" cy="2865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357686" y="3571876"/>
            <a:ext cx="4429156" cy="27860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ними пробуйте, ищите,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 всем на свете говорите,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всегда незримо направляйте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 всех делах им помогайте.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Научитесь детям доверять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шаг не нужно проверять,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Мненье и совет их уважайте,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– мудрецы, не забывайте.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66" y="571480"/>
            <a:ext cx="3638225" cy="2423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ок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2143116"/>
            <a:ext cx="4710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endParaRPr lang="ru-RU" sz="4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642918"/>
            <a:ext cx="8286808" cy="4572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школе – сложный период в жизни дошкольника. Маленький человек находится в состоянии ожидания: предстоит что-то очень значительное и притягательное, но пока еще неопределенное.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Основной виде деятельности дошкольника – игра. Применение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во всех сферах жизни ребенка дошкольного возраста позволит существенно повысить уровень его психологической подготовленности к обучению в школе и будет способствовать созданию полноценной мотивационной основы для последующего формирования  учебной деятельности.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Владелец\Рабочий стол\Игры презентация\подготовка-к-шк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9680" y="4522739"/>
            <a:ext cx="2880674" cy="2220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МЕЛКОЙ МОТОРИКИ </a:t>
            </a:r>
            <a:endParaRPr lang="ru-RU" sz="2400" dirty="0"/>
          </a:p>
        </p:txBody>
      </p:sp>
      <p:pic>
        <p:nvPicPr>
          <p:cNvPr id="5" name="Picture 7" descr="F:\Игры на вебинар\1236059_html_13e5d8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500463" cy="2333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F:\Игры на вебинар\konsultatsiiadliaroditielieigotovimiighraiemnakukhnie_3.jpeg"/>
          <p:cNvPicPr>
            <a:picLocks noChangeAspect="1" noChangeArrowheads="1"/>
          </p:cNvPicPr>
          <p:nvPr/>
        </p:nvPicPr>
        <p:blipFill>
          <a:blip r:embed="rId3"/>
          <a:srcRect l="6997" t="5247" r="19540"/>
          <a:stretch>
            <a:fillRect/>
          </a:stretch>
        </p:blipFill>
        <p:spPr bwMode="auto">
          <a:xfrm>
            <a:off x="214282" y="4071942"/>
            <a:ext cx="3429024" cy="2508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28992" y="5643578"/>
            <a:ext cx="5500687" cy="10001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Рассыпьте на стол ровным  муку или манку и предложите ребенку нарисовать картину, написать буквы или цифры.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868" y="1500189"/>
            <a:ext cx="5143536" cy="92867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Смешайте несколько видов круп и попросите ребенка их разделить на группы.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3" descr="F:\Игры на вебинар\motorika.JPG"/>
          <p:cNvPicPr>
            <a:picLocks noChangeAspect="1" noChangeArrowheads="1"/>
          </p:cNvPicPr>
          <p:nvPr/>
        </p:nvPicPr>
        <p:blipFill>
          <a:blip r:embed="rId4" cstate="print"/>
          <a:srcRect b="13795"/>
          <a:stretch>
            <a:fillRect/>
          </a:stretch>
        </p:blipFill>
        <p:spPr bwMode="auto">
          <a:xfrm>
            <a:off x="6763422" y="2594900"/>
            <a:ext cx="2058187" cy="285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5" descr="F:\Игры на вебинар\101523-kid_craft_pasta.jpg"/>
          <p:cNvPicPr>
            <a:picLocks noChangeAspect="1" noChangeArrowheads="1"/>
          </p:cNvPicPr>
          <p:nvPr/>
        </p:nvPicPr>
        <p:blipFill>
          <a:blip r:embed="rId5"/>
          <a:srcRect t="54000" r="12499"/>
          <a:stretch>
            <a:fillRect/>
          </a:stretch>
        </p:blipFill>
        <p:spPr bwMode="auto">
          <a:xfrm>
            <a:off x="4714875" y="2571744"/>
            <a:ext cx="2772147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857620" y="3786190"/>
            <a:ext cx="3071833" cy="107157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макарон можно сделать оригинальные украшения и поделки.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Игры на вебинар\lepka-iz-plastilina-pozvolyaet-razrabotat-melkuyu-motoriku.jpg"/>
          <p:cNvPicPr>
            <a:picLocks noChangeAspect="1" noChangeArrowheads="1"/>
          </p:cNvPicPr>
          <p:nvPr/>
        </p:nvPicPr>
        <p:blipFill>
          <a:blip r:embed="rId2" cstate="print"/>
          <a:srcRect l="5004" t="5000" r="9926"/>
          <a:stretch>
            <a:fillRect/>
          </a:stretch>
        </p:blipFill>
        <p:spPr bwMode="auto">
          <a:xfrm>
            <a:off x="285720" y="214290"/>
            <a:ext cx="4506235" cy="33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" descr="F:\Игры на вебинар\158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84755"/>
            <a:ext cx="3762378" cy="353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596" y="4429132"/>
            <a:ext cx="5072098" cy="150019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Шнуровка и застежки.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подойдут имеющаяся дома обувь и одежда. Вместе с ребенком застегивайте, отстегивайте, шнуруйте и завязывайте.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86314" y="642918"/>
            <a:ext cx="3786214" cy="22145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Пластилин или тесто отлично помогают с развитием моторики. Можно просто мять, раскатывать, лепить поделки, декорируя бусинками, фасолинками или другими мелкими предметами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ПАМЯТИ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214942" y="1214422"/>
            <a:ext cx="3714776" cy="257176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«Запомни».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уборкой попросите ребенка посмотреть и запомнить, какой была комната. После уборки  ребенок должен сравнить и назвать, что изменилось.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5720" y="4071942"/>
            <a:ext cx="8501122" cy="12858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изменилось?»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Поставьте перед ребенком несколько различных предметов и попросите запомнить. Затем ребенок закрывает глаза, а взрослый убирает один (или несколько) предметов. Открыв глаза ребенок, должен назвать, какого предмета не хватает.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l="3132" t="5890" r="53027" b="8708"/>
          <a:stretch>
            <a:fillRect/>
          </a:stretch>
        </p:blipFill>
        <p:spPr bwMode="auto">
          <a:xfrm>
            <a:off x="357158" y="1214421"/>
            <a:ext cx="1714512" cy="1938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C:\Documents and Settings\Владелец\Рабочий стол\Вебинар\Игры на вебинар\p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164307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l="54802" t="5890" r="2922" b="8708"/>
          <a:stretch>
            <a:fillRect/>
          </a:stretch>
        </p:blipFill>
        <p:spPr bwMode="auto">
          <a:xfrm>
            <a:off x="3286116" y="2000240"/>
            <a:ext cx="180976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2" descr="C:\Users\ПК\Desktop\жив\боб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8873" y="5429264"/>
            <a:ext cx="118512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ПК\Desktop\Новая папка (2)\my-681-c4-02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572140"/>
            <a:ext cx="1928794" cy="96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Users\ПК\Desktop\Новая папка (2)\цуку.png"/>
          <p:cNvPicPr>
            <a:picLocks noChangeAspect="1" noChangeArrowheads="1"/>
          </p:cNvPicPr>
          <p:nvPr/>
        </p:nvPicPr>
        <p:blipFill>
          <a:blip r:embed="rId6"/>
          <a:srcRect r="125"/>
          <a:stretch>
            <a:fillRect/>
          </a:stretch>
        </p:blipFill>
        <p:spPr bwMode="auto">
          <a:xfrm>
            <a:off x="3500430" y="5749180"/>
            <a:ext cx="1500198" cy="11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ПК\Desktop\Новая папка (2)\c8cf13a5e4b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60601">
            <a:off x="1243618" y="5773099"/>
            <a:ext cx="1124405" cy="7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ПК\Desktop\конференция\мамы и дети\детеныши\щен.png"/>
          <p:cNvPicPr>
            <a:picLocks noChangeAspect="1" noChangeArrowheads="1"/>
          </p:cNvPicPr>
          <p:nvPr/>
        </p:nvPicPr>
        <p:blipFill>
          <a:blip r:embed="rId8"/>
          <a:srcRect l="34397" t="647" r="34280" b="59337"/>
          <a:stretch>
            <a:fillRect/>
          </a:stretch>
        </p:blipFill>
        <p:spPr bwMode="auto">
          <a:xfrm>
            <a:off x="0" y="5357826"/>
            <a:ext cx="1285884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Документы\Новая папка (3)\картинки\игрушки\00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5572140"/>
            <a:ext cx="928694" cy="10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ПК\Desktop\Новая папка\N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0547" y="5719512"/>
            <a:ext cx="1336601" cy="91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ВНИМАНИЯ</a:t>
            </a:r>
            <a:endParaRPr lang="ru-RU" sz="24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5720" y="4414344"/>
            <a:ext cx="5286412" cy="20864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отличие».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рисует любую несложную картинку (рыбка, домик и др.) и передает взрослому, а сам закрывает глаза. Взрослый дорисовывает несколько деталей. Открыв глаза, ребенок должен заметить, что изменилось в рисунке.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1" descr="F:\печать 8.02\image008.gif"/>
          <p:cNvPicPr>
            <a:picLocks noChangeAspect="1" noChangeArrowheads="1"/>
          </p:cNvPicPr>
          <p:nvPr/>
        </p:nvPicPr>
        <p:blipFill>
          <a:blip r:embed="rId2"/>
          <a:srcRect l="2754" t="2055" r="1958" b="37724"/>
          <a:stretch>
            <a:fillRect/>
          </a:stretch>
        </p:blipFill>
        <p:spPr bwMode="auto">
          <a:xfrm>
            <a:off x="357157" y="1285860"/>
            <a:ext cx="341391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Рисунок 2" descr="1407843872_7"/>
          <p:cNvPicPr>
            <a:picLocks noChangeAspect="1" noChangeArrowheads="1"/>
          </p:cNvPicPr>
          <p:nvPr/>
        </p:nvPicPr>
        <p:blipFill>
          <a:blip r:embed="rId3" cstate="print"/>
          <a:srcRect l="4999" t="11798" r="5000" b="10486"/>
          <a:stretch>
            <a:fillRect/>
          </a:stretch>
        </p:blipFill>
        <p:spPr bwMode="auto">
          <a:xfrm>
            <a:off x="5786446" y="4572008"/>
            <a:ext cx="1519573" cy="1751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7" name="Рисунок 1" descr="F:\печать 8.02\1407843872_7.jpg"/>
          <p:cNvPicPr>
            <a:picLocks noChangeAspect="1" noChangeArrowheads="1"/>
          </p:cNvPicPr>
          <p:nvPr/>
        </p:nvPicPr>
        <p:blipFill>
          <a:blip r:embed="rId4"/>
          <a:srcRect l="3749" t="10304" r="6250" b="11947"/>
          <a:stretch>
            <a:fillRect/>
          </a:stretch>
        </p:blipFill>
        <p:spPr bwMode="auto">
          <a:xfrm>
            <a:off x="7358082" y="4572008"/>
            <a:ext cx="1477799" cy="1703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071934" y="1785926"/>
            <a:ext cx="4643470" cy="13110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«Шифровка».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ребенку множество геометрических фигур и предложите их зашифровать по образцу.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МЫШЛЕНИЯ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43174" y="1214422"/>
            <a:ext cx="6286544" cy="17145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Четвертый лишний».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ребенку четыре предмета, три из которых относятся к одной группе (например, школьные принадлежности), один лишний. Ребенок должен определить лишний предмет и объяснить свой выбор.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282" y="4500570"/>
            <a:ext cx="4000528" cy="17036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«Сравни».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ребенку сравнить два животных (или предмета) и назвать сначала сходства, а затем отличия.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4" descr="D:\Документы\Новая папка (3)\картинки\игрушки\0_80a2f_96aba8ae_orig.png"/>
          <p:cNvPicPr>
            <a:picLocks noChangeAspect="1" noChangeArrowheads="1"/>
          </p:cNvPicPr>
          <p:nvPr/>
        </p:nvPicPr>
        <p:blipFill>
          <a:blip r:embed="rId2"/>
          <a:srcRect r="7534"/>
          <a:stretch>
            <a:fillRect/>
          </a:stretch>
        </p:blipFill>
        <p:spPr bwMode="auto">
          <a:xfrm>
            <a:off x="2714612" y="3214686"/>
            <a:ext cx="26744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ПК\Desktop\Новая папка\j141718_1270197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1878008" cy="131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ПК\Desktop\конференция\мамы и дети\детеныши\0_506e3_500a0a90_orig.png"/>
          <p:cNvPicPr>
            <a:picLocks noChangeAspect="1" noChangeArrowheads="1"/>
          </p:cNvPicPr>
          <p:nvPr/>
        </p:nvPicPr>
        <p:blipFill>
          <a:blip r:embed="rId4"/>
          <a:srcRect l="8625" t="1585" r="4605" b="4783"/>
          <a:stretch>
            <a:fillRect/>
          </a:stretch>
        </p:blipFill>
        <p:spPr bwMode="auto">
          <a:xfrm>
            <a:off x="4214810" y="4500570"/>
            <a:ext cx="188334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ПК\Desktop\жив\69176919_1294913719_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72198" y="5214950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ПК\Desktop\жив\69176897_1294913479_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0925" y="4500570"/>
            <a:ext cx="1743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ПК\Desktop\жив\67767714_1292146351_0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643182"/>
            <a:ext cx="1428760" cy="15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ПК\Desktop\Новая папка\е3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713" y="1714488"/>
            <a:ext cx="2208278" cy="242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МОТИВАЦИОННОЙ СФЕРЫ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71813" y="1500188"/>
            <a:ext cx="5572125" cy="242887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«Загадки на школьную тему»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случае, если ребенок затрудняется с ответом, необходимо вместе с ним вспомнить, какие предметы нужны для школы, стараясь, чтобы большинство предметов ребенок назвал сам. Если же ребенку непонятна сама суть загадки, то следует вместе с ним разобрать ее построчно.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8" y="4714875"/>
            <a:ext cx="5572125" cy="178593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«Продолжи предложение». </a:t>
            </a:r>
          </a:p>
          <a:p>
            <a:pPr algn="just" eaLnBrk="0" hangingPunct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Предложите ребенку ответить на вопросы: как обращаются к учительнице? Что такое урок? Как узнают, что начинается урок? Что такое перемена? Для чего нужна перемена? Что такое школьный дневник? 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3" descr="C:\Users\ПК\Desktop\конференция\что лишнее\учитель.png"/>
          <p:cNvPicPr>
            <a:picLocks noChangeAspect="1" noChangeArrowheads="1"/>
          </p:cNvPicPr>
          <p:nvPr/>
        </p:nvPicPr>
        <p:blipFill>
          <a:blip r:embed="rId2"/>
          <a:srcRect l="8138" t="4897" r="8453" b="3699"/>
          <a:stretch>
            <a:fillRect/>
          </a:stretch>
        </p:blipFill>
        <p:spPr bwMode="auto">
          <a:xfrm>
            <a:off x="357158" y="1214422"/>
            <a:ext cx="224902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ПК\Desktop\Новая папка\0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143250"/>
            <a:ext cx="1377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Документы\Новая папка (3)\картинки\Nabor_deti\Ранец.png"/>
          <p:cNvPicPr>
            <a:picLocks noChangeAspect="1" noChangeArrowheads="1"/>
          </p:cNvPicPr>
          <p:nvPr/>
        </p:nvPicPr>
        <p:blipFill>
          <a:blip r:embed="rId4"/>
          <a:srcRect l="7210" t="8942" r="8826" b="7367"/>
          <a:stretch>
            <a:fillRect/>
          </a:stretch>
        </p:blipFill>
        <p:spPr bwMode="auto">
          <a:xfrm>
            <a:off x="7215188" y="5429250"/>
            <a:ext cx="1728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ПК\Desktop\Новая папка\%C3%CE%C00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071938"/>
            <a:ext cx="19288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ПК\Desktop\Новая папка\f042d80e08e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4500563"/>
            <a:ext cx="18462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21531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ЭМОЦИОНАЛЬНОЙ СФЕРЫ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143240" y="1500188"/>
            <a:ext cx="5786477" cy="29289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«Любимое </a:t>
            </a:r>
            <a:r>
              <a:rPr lang="ru-RU" sz="2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нелюбимое</a:t>
            </a:r>
            <a:r>
              <a:rPr lang="ru-RU" sz="2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называете ребенку какое-либо действие (например: есть мороженое, подметать, гулять с друзьями, читать, и т.д.), а ребенок должен изобразить отношение к этому действию: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если он любит это делать, изобразить радость;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не любит </a:t>
            </a: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грусть, печаль, огорчение;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никогда не выполнял </a:t>
            </a: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сомнение, неизвестность.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7188" y="4714875"/>
            <a:ext cx="5572125" cy="178593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«Ожившие предметы»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Предложите ребенку внимательно посмотреть на все предметы в комнате (кухне, прихожей). Пусть он представит, что предметы ожил, стали чувствовать, и скажет, у кого самое плохое настроение и почему.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6" name="Рисунок 1" descr="Рефлексия"/>
          <p:cNvPicPr>
            <a:picLocks noChangeAspect="1" noChangeArrowheads="1"/>
          </p:cNvPicPr>
          <p:nvPr/>
        </p:nvPicPr>
        <p:blipFill>
          <a:blip r:embed="rId2"/>
          <a:srcRect l="39561" t="24871" r="43543" b="56179"/>
          <a:stretch>
            <a:fillRect/>
          </a:stretch>
        </p:blipFill>
        <p:spPr bwMode="auto">
          <a:xfrm>
            <a:off x="214282" y="1214422"/>
            <a:ext cx="2000264" cy="1839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ефлексия"/>
          <p:cNvPicPr/>
          <p:nvPr/>
        </p:nvPicPr>
        <p:blipFill>
          <a:blip r:embed="rId2"/>
          <a:srcRect l="55551" t="61573" r="29951" b="15954"/>
          <a:stretch>
            <a:fillRect/>
          </a:stretch>
        </p:blipFill>
        <p:spPr bwMode="auto">
          <a:xfrm>
            <a:off x="1142976" y="2857496"/>
            <a:ext cx="1821321" cy="1884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C:\Documents and Settings\Владелец\Рабочий стол\Игры презентация\rugsėjo-1-oji.jpg"/>
          <p:cNvPicPr>
            <a:picLocks noChangeAspect="1" noChangeArrowheads="1"/>
          </p:cNvPicPr>
          <p:nvPr/>
        </p:nvPicPr>
        <p:blipFill>
          <a:blip r:embed="rId3"/>
          <a:srcRect l="4277" r="6767" b="4787"/>
          <a:stretch>
            <a:fillRect/>
          </a:stretch>
        </p:blipFill>
        <p:spPr bwMode="auto">
          <a:xfrm>
            <a:off x="5929322" y="4357694"/>
            <a:ext cx="2971807" cy="224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QpxhLgh9ShlDkwNkPlo9jtFoyPA=</DigestValue>
    </Reference>
    <Reference URI="#idOfficeObject" Type="http://www.w3.org/2000/09/xmldsig#Object">
      <DigestMethod Algorithm="http://www.w3.org/2000/09/xmldsig#sha1"/>
      <DigestValue>/71AR81BiTSmsC2Qr/dI1PK8Gmo=</DigestValue>
    </Reference>
  </SignedInfo>
  <SignatureValue>
    QcyDBZA4fRp/+ICgHy0qGClx8AyX1enwS4mgVA3AEbxmMo+hu9oTYRFbnimGC/LghbWIQx4x
    w2311EU67HueJCQYa2BUpGiEa5reHySA9VC2gB5nkINEW1MSDtYpaXZ9Yy9lC54iv+pj/0h8
    UmrnoIYTuTPbAsNaOf6OaqamZCQ=
  </SignatureValue>
  <KeyInfo>
    <KeyValue>
      <RSAKeyValue>
        <Modulus>
            xzFulbzDi4ejQCiDSY+8qcthFw3PhlYsoWtV5Yo5E5+kqyB/YUQwfztc6BeYqOY8Mv+3cVgT
            7TQfZfS/85TajyGp0H14O3mBdbpSlY+MhtXQrRg5QYqH3316GVHe1IGP7Dgk5bmWWZYhKE1V
            qXdWALpgM7h+yVPQ84N6bVt8res=
          </Modulus>
        <Exponent>AQAB</Exponent>
      </RSAKeyValue>
    </KeyValue>
    <X509Data>
      <X509Certificate>
          MIICGDCCAYWgAwIBAgIQOIbrIIU1KJ9G1F/3yRjolTAJBgUrDgMCHQUAMEYxHzAdBgNVBAMe
          FgQRBD4EQAQ3BEsERQAgBB0ALgQhAC4xIzAhBgNVBAoeGgQcBBAEFAQeBCMAIAQ0AC8EQQAg
          IRYANwA4MB4XDTE4MDUzMDE5MjUxNloXDTE5MDUzMTAxMjUxNlowRjEfMB0GA1UEAx4WBBEE
          PgRABDcESwRFACAEHQAuBCEALjEjMCEGA1UECh4aBBwEEAQUBB4EIwAgBDQALwRBACAhFgA3
          ADgwgZ8wDQYJKoZIhvcNAQEBBQADgY0AMIGJAoGBAMcxbpW8w4uHo0Aog0mPvKnLYRcNz4ZW
          LKFrVeWKOROfpKsgf2FEMH87XOgXmKjmPDL/t3FYE+00H2X0v/OU2o8hqdB9eDt5gXW6UpWP
          jIbV0K0YOUGKh999ehlR3tSBj+w4JOW5llmWIShNVal3VgC6YDO4fslT0PODem1bfK3rAgMB
          AAGjDzANMAsGA1UdDwQEAwIGwDAJBgUrDgMCHQUAA4GBAI+01kylKGs8UbsFyav7pW7oDTxf
          rcyz6x7LkQUd1EWKoWRD1BXZn04gqapgGdsZo/RscP9Q2kx77F9Ivudktg25GwdTycXpA1UW
          4R8m+pVL1XlV3pH+v46BHUZxpxJcRg1IfoegV6tNkLyrnUh1lvMreln/On0x0lRUMA5FuDtE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3"/>
            <mdssi:RelationshipReference SourceId="rId7"/>
            <mdssi:RelationshipReference SourceId="rId12"/>
            <mdssi:RelationshipReference SourceId="rId17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P6tA05GkECE0KA9D/aDJfgLvcS4=</DigestValue>
      </Reference>
      <Reference URI="/ppt/media/image1.jpeg?ContentType=image/jpeg">
        <DigestMethod Algorithm="http://www.w3.org/2000/09/xmldsig#sha1"/>
        <DigestValue>DpWhGhBugxeIDBB+suHLXerCSqo=</DigestValue>
      </Reference>
      <Reference URI="/ppt/media/image10.png?ContentType=image/png">
        <DigestMethod Algorithm="http://www.w3.org/2000/09/xmldsig#sha1"/>
        <DigestValue>Gl2RvXZ9lYxd/I+P9EG1gEEta5c=</DigestValue>
      </Reference>
      <Reference URI="/ppt/media/image11.jpeg?ContentType=image/jpeg">
        <DigestMethod Algorithm="http://www.w3.org/2000/09/xmldsig#sha1"/>
        <DigestValue>lFFBHcJ2j1IGmgaG7K/eAgK9AhQ=</DigestValue>
      </Reference>
      <Reference URI="/ppt/media/image12.png?ContentType=image/png">
        <DigestMethod Algorithm="http://www.w3.org/2000/09/xmldsig#sha1"/>
        <DigestValue>cAT1fR+lPejc/GAgiXJ43gTr3Tg=</DigestValue>
      </Reference>
      <Reference URI="/ppt/media/image13.png?ContentType=image/png">
        <DigestMethod Algorithm="http://www.w3.org/2000/09/xmldsig#sha1"/>
        <DigestValue>/Qkb7s/T9AkwpyVnWcAu2W9hUwQ=</DigestValue>
      </Reference>
      <Reference URI="/ppt/media/image14.png?ContentType=image/png">
        <DigestMethod Algorithm="http://www.w3.org/2000/09/xmldsig#sha1"/>
        <DigestValue>lskmP3zzq/sUB3DeCJFsQ8l+5Wo=</DigestValue>
      </Reference>
      <Reference URI="/ppt/media/image15.png?ContentType=image/png">
        <DigestMethod Algorithm="http://www.w3.org/2000/09/xmldsig#sha1"/>
        <DigestValue>NhooWxk7ssUgmsznAFGyySW+Bwc=</DigestValue>
      </Reference>
      <Reference URI="/ppt/media/image16.png?ContentType=image/png">
        <DigestMethod Algorithm="http://www.w3.org/2000/09/xmldsig#sha1"/>
        <DigestValue>i9IJeHFy8dKo3T/hahJalUj8emI=</DigestValue>
      </Reference>
      <Reference URI="/ppt/media/image17.png?ContentType=image/png">
        <DigestMethod Algorithm="http://www.w3.org/2000/09/xmldsig#sha1"/>
        <DigestValue>0Ci7+f8nbOrQfd4RiHsasnaUAX0=</DigestValue>
      </Reference>
      <Reference URI="/ppt/media/image18.png?ContentType=image/png">
        <DigestMethod Algorithm="http://www.w3.org/2000/09/xmldsig#sha1"/>
        <DigestValue>DqnpJdRjWTlggPFAM3Skmx7OlvA=</DigestValue>
      </Reference>
      <Reference URI="/ppt/media/image19.png?ContentType=image/png">
        <DigestMethod Algorithm="http://www.w3.org/2000/09/xmldsig#sha1"/>
        <DigestValue>UFX/hu6l+M+pkXHatanw/GDL1Yg=</DigestValue>
      </Reference>
      <Reference URI="/ppt/media/image2.jpeg?ContentType=image/jpeg">
        <DigestMethod Algorithm="http://www.w3.org/2000/09/xmldsig#sha1"/>
        <DigestValue>a4bpFCQgMMfLHK2zNrBBKyH1mCw=</DigestValue>
      </Reference>
      <Reference URI="/ppt/media/image20.jpeg?ContentType=image/jpeg">
        <DigestMethod Algorithm="http://www.w3.org/2000/09/xmldsig#sha1"/>
        <DigestValue>39G8hhjq8UEzBZ50ESpg8XF7zDI=</DigestValue>
      </Reference>
      <Reference URI="/ppt/media/image21.jpeg?ContentType=image/jpeg">
        <DigestMethod Algorithm="http://www.w3.org/2000/09/xmldsig#sha1"/>
        <DigestValue>AE/tmgPCgxY4VkIsWsN+tqBzBTM=</DigestValue>
      </Reference>
      <Reference URI="/ppt/media/image22.png?ContentType=image/png">
        <DigestMethod Algorithm="http://www.w3.org/2000/09/xmldsig#sha1"/>
        <DigestValue>vXRhIsh0KrnkchtPtLUo2d2xfic=</DigestValue>
      </Reference>
      <Reference URI="/ppt/media/image23.png?ContentType=image/png">
        <DigestMethod Algorithm="http://www.w3.org/2000/09/xmldsig#sha1"/>
        <DigestValue>O4Xq7aEpcW8wbeDcd0rJJvJuBJI=</DigestValue>
      </Reference>
      <Reference URI="/ppt/media/image24.png?ContentType=image/png">
        <DigestMethod Algorithm="http://www.w3.org/2000/09/xmldsig#sha1"/>
        <DigestValue>tRYA/8RL4i5v6uWc3uH0ni6pjqw=</DigestValue>
      </Reference>
      <Reference URI="/ppt/media/image25.png?ContentType=image/png">
        <DigestMethod Algorithm="http://www.w3.org/2000/09/xmldsig#sha1"/>
        <DigestValue>Fjb9CCJGDWF9ghYQkoGzIOMC55A=</DigestValue>
      </Reference>
      <Reference URI="/ppt/media/image26.png?ContentType=image/png">
        <DigestMethod Algorithm="http://www.w3.org/2000/09/xmldsig#sha1"/>
        <DigestValue>icC+9QSu2I9pUzA8jHjC20lyQ8Y=</DigestValue>
      </Reference>
      <Reference URI="/ppt/media/image27.png?ContentType=image/png">
        <DigestMethod Algorithm="http://www.w3.org/2000/09/xmldsig#sha1"/>
        <DigestValue>jWacRWpw+C7EZvP3MS16yS120i0=</DigestValue>
      </Reference>
      <Reference URI="/ppt/media/image28.png?ContentType=image/png">
        <DigestMethod Algorithm="http://www.w3.org/2000/09/xmldsig#sha1"/>
        <DigestValue>vR8237HsBcT/fRr4kqzEVGsoNrY=</DigestValue>
      </Reference>
      <Reference URI="/ppt/media/image29.png?ContentType=image/png">
        <DigestMethod Algorithm="http://www.w3.org/2000/09/xmldsig#sha1"/>
        <DigestValue>xEtQ0sz0GEX3RPYG5MVDORDTquo=</DigestValue>
      </Reference>
      <Reference URI="/ppt/media/image3.jpeg?ContentType=image/jpeg">
        <DigestMethod Algorithm="http://www.w3.org/2000/09/xmldsig#sha1"/>
        <DigestValue>MTt5ObrA3xsoaM/PgK0vGIJc2/0=</DigestValue>
      </Reference>
      <Reference URI="/ppt/media/image30.png?ContentType=image/png">
        <DigestMethod Algorithm="http://www.w3.org/2000/09/xmldsig#sha1"/>
        <DigestValue>Xq+lcxqp8i5cZ36WZOBp3jCsJEs=</DigestValue>
      </Reference>
      <Reference URI="/ppt/media/image31.png?ContentType=image/png">
        <DigestMethod Algorithm="http://www.w3.org/2000/09/xmldsig#sha1"/>
        <DigestValue>3u05csK2M6TIiM4ZKSTNZGhZqLY=</DigestValue>
      </Reference>
      <Reference URI="/ppt/media/image32.png?ContentType=image/png">
        <DigestMethod Algorithm="http://www.w3.org/2000/09/xmldsig#sha1"/>
        <DigestValue>1LpQviYsuIo12uX3zk9ehbKnTug=</DigestValue>
      </Reference>
      <Reference URI="/ppt/media/image33.png?ContentType=image/png">
        <DigestMethod Algorithm="http://www.w3.org/2000/09/xmldsig#sha1"/>
        <DigestValue>ndo1bCUsuokLTX3/+nwMWSLV5hQ=</DigestValue>
      </Reference>
      <Reference URI="/ppt/media/image34.jpeg?ContentType=image/jpeg">
        <DigestMethod Algorithm="http://www.w3.org/2000/09/xmldsig#sha1"/>
        <DigestValue>55L7krfiMoFboYoJ/7iH5W+TXxA=</DigestValue>
      </Reference>
      <Reference URI="/ppt/media/image35.jpeg?ContentType=image/jpeg">
        <DigestMethod Algorithm="http://www.w3.org/2000/09/xmldsig#sha1"/>
        <DigestValue>hEjoANbCc7cWlRHPI25SNZCaa2M=</DigestValue>
      </Reference>
      <Reference URI="/ppt/media/image36.jpeg?ContentType=image/jpeg">
        <DigestMethod Algorithm="http://www.w3.org/2000/09/xmldsig#sha1"/>
        <DigestValue>cw6sg0STnpNViEQxhX5eqP2d1q4=</DigestValue>
      </Reference>
      <Reference URI="/ppt/media/image37.jpeg?ContentType=image/jpeg">
        <DigestMethod Algorithm="http://www.w3.org/2000/09/xmldsig#sha1"/>
        <DigestValue>157jJFzw4Ih8cosTG3PbIOtXp6E=</DigestValue>
      </Reference>
      <Reference URI="/ppt/media/image38.jpeg?ContentType=image/jpeg">
        <DigestMethod Algorithm="http://www.w3.org/2000/09/xmldsig#sha1"/>
        <DigestValue>lggAiTsYunwJcXXyp/ZNxhyCohE=</DigestValue>
      </Reference>
      <Reference URI="/ppt/media/image39.png?ContentType=image/png">
        <DigestMethod Algorithm="http://www.w3.org/2000/09/xmldsig#sha1"/>
        <DigestValue>xZ7IWBgALpngpQveoxDgOevH7L8=</DigestValue>
      </Reference>
      <Reference URI="/ppt/media/image4.png?ContentType=image/png">
        <DigestMethod Algorithm="http://www.w3.org/2000/09/xmldsig#sha1"/>
        <DigestValue>F2Y26x3U2gtTM3WK2mJWc87j0Uk=</DigestValue>
      </Reference>
      <Reference URI="/ppt/media/image40.jpeg?ContentType=image/jpeg">
        <DigestMethod Algorithm="http://www.w3.org/2000/09/xmldsig#sha1"/>
        <DigestValue>1u5vHK6HUPe3slNGDtUAalVA9/0=</DigestValue>
      </Reference>
      <Reference URI="/ppt/media/image41.jpeg?ContentType=image/jpeg">
        <DigestMethod Algorithm="http://www.w3.org/2000/09/xmldsig#sha1"/>
        <DigestValue>t9ILsLngHl5wB+5rS+gqOg8H/vU=</DigestValue>
      </Reference>
      <Reference URI="/ppt/media/image42.jpeg?ContentType=image/jpeg">
        <DigestMethod Algorithm="http://www.w3.org/2000/09/xmldsig#sha1"/>
        <DigestValue>Yz9S7UfsXSPYJQ+MildfSajnkgg=</DigestValue>
      </Reference>
      <Reference URI="/ppt/media/image43.png?ContentType=image/png">
        <DigestMethod Algorithm="http://www.w3.org/2000/09/xmldsig#sha1"/>
        <DigestValue>ruPHe8UXsqkG8KU6EEJgk9LZ+jg=</DigestValue>
      </Reference>
      <Reference URI="/ppt/media/image5.jpeg?ContentType=image/jpeg">
        <DigestMethod Algorithm="http://www.w3.org/2000/09/xmldsig#sha1"/>
        <DigestValue>gMsTe1QGGjY6UzNNAq8lCWdngXQ=</DigestValue>
      </Reference>
      <Reference URI="/ppt/media/image6.jpeg?ContentType=image/jpeg">
        <DigestMethod Algorithm="http://www.w3.org/2000/09/xmldsig#sha1"/>
        <DigestValue>J1TegR3VsOcrBRlag6WZa7QQqlM=</DigestValue>
      </Reference>
      <Reference URI="/ppt/media/image7.jpeg?ContentType=image/jpeg">
        <DigestMethod Algorithm="http://www.w3.org/2000/09/xmldsig#sha1"/>
        <DigestValue>NUNB0tENZzsp1bwaMLFtJ8huhKQ=</DigestValue>
      </Reference>
      <Reference URI="/ppt/media/image8.jpeg?ContentType=image/jpeg">
        <DigestMethod Algorithm="http://www.w3.org/2000/09/xmldsig#sha1"/>
        <DigestValue>lLNPj4tkzbYCyNHy4nSm0MeRB4Q=</DigestValue>
      </Reference>
      <Reference URI="/ppt/media/image9.jpeg?ContentType=image/jpeg">
        <DigestMethod Algorithm="http://www.w3.org/2000/09/xmldsig#sha1"/>
        <DigestValue>VP8w4UHOpc8zAUO8NwxvMv3I2rg=</DigestValue>
      </Reference>
      <Reference URI="/ppt/presentation.xml?ContentType=application/vnd.openxmlformats-officedocument.presentationml.presentation.main+xml">
        <DigestMethod Algorithm="http://www.w3.org/2000/09/xmldsig#sha1"/>
        <DigestValue>fdxKIMfx0SyIyC/CJNkwgTcWRls=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8LElr1UgxSrKj3aezrvLALKEwMI=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og+WMt3wLT+abNw7rjz0w5/3VFA=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G3kpYnPzF28k6C/S8CgCFy0E1xY=</DigestValue>
      </Reference>
      <Reference URI="/ppt/slideLayouts/slideLayout2.xml?ContentType=application/vnd.openxmlformats-officedocument.presentationml.slideLayout+xml">
        <DigestMethod Algorithm="http://www.w3.org/2000/09/xmldsig#sha1"/>
        <DigestValue>qp2QwlYzlI5K41XSfwyf849sJnU=</DigestValue>
      </Reference>
      <Reference URI="/ppt/slideLayouts/slideLayout3.xml?ContentType=application/vnd.openxmlformats-officedocument.presentationml.slideLayout+xml">
        <DigestMethod Algorithm="http://www.w3.org/2000/09/xmldsig#sha1"/>
        <DigestValue>mfS/TmuOndXkcgp6iVsu3VSDhnc=</DigestValue>
      </Reference>
      <Reference URI="/ppt/slideLayouts/slideLayout4.xml?ContentType=application/vnd.openxmlformats-officedocument.presentationml.slideLayout+xml">
        <DigestMethod Algorithm="http://www.w3.org/2000/09/xmldsig#sha1"/>
        <DigestValue>LiE4NChvOfbaqTutzLYWKR4JeI0=</DigestValue>
      </Reference>
      <Reference URI="/ppt/slideLayouts/slideLayout5.xml?ContentType=application/vnd.openxmlformats-officedocument.presentationml.slideLayout+xml">
        <DigestMethod Algorithm="http://www.w3.org/2000/09/xmldsig#sha1"/>
        <DigestValue>aNlt4/cPPToz2zXbWUKEBRakCgc=</DigestValue>
      </Reference>
      <Reference URI="/ppt/slideLayouts/slideLayout6.xml?ContentType=application/vnd.openxmlformats-officedocument.presentationml.slideLayout+xml">
        <DigestMethod Algorithm="http://www.w3.org/2000/09/xmldsig#sha1"/>
        <DigestValue>Y+O7bQ422Zs/DY2rG7lv/ScCp5k=</DigestValue>
      </Reference>
      <Reference URI="/ppt/slideLayouts/slideLayout7.xml?ContentType=application/vnd.openxmlformats-officedocument.presentationml.slideLayout+xml">
        <DigestMethod Algorithm="http://www.w3.org/2000/09/xmldsig#sha1"/>
        <DigestValue>HJNrBJwWFPvW1l0O5Yj+L1DynOY=</DigestValue>
      </Reference>
      <Reference URI="/ppt/slideLayouts/slideLayout8.xml?ContentType=application/vnd.openxmlformats-officedocument.presentationml.slideLayout+xml">
        <DigestMethod Algorithm="http://www.w3.org/2000/09/xmldsig#sha1"/>
        <DigestValue>u711wEAz0VY1kDA2EdF2DvJO14Q=</DigestValue>
      </Reference>
      <Reference URI="/ppt/slideLayouts/slideLayout9.xml?ContentType=application/vnd.openxmlformats-officedocument.presentationml.slideLayout+xml">
        <DigestMethod Algorithm="http://www.w3.org/2000/09/xmldsig#sha1"/>
        <DigestValue>wpAu/Ce1AkVCE7v9W9wqykHFFak=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RGADhq7Q2g21daEgPz7gFRKMaFw=</DigestValue>
      </Reference>
      <Reference URI="/ppt/slideMasters/slideMaster1.xml?ContentType=application/vnd.openxmlformats-officedocument.presentationml.slideMaster+xml">
        <DigestMethod Algorithm="http://www.w3.org/2000/09/xmldsig#sha1"/>
        <DigestValue>t8PohFgkTSNtbZN+f7Dr67OCikg=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4D4advnRn4WljpUIzX9gZsmxz70=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/p4MbR8dGjcR2WQAi+/VSFrmhF8=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p75dgT/NjC8ZAEoT9i85MKiS9GY=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9MV7LaZH6L5QHZ9UKNyd4ZlYOvA=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4D4advnRn4WljpUIzX9gZsmxz70=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PD/cZrXDkkkTADDbClOaev3sQeY=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MZd+U/mcgrPDWe/AcfIHSFbn74g=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81eeELtvhTSF/5T9zc/06KdePeM=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cLsOzqcN8P9agymdeBQwEM7Ps1o=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1UW8JzgZbp+NkUs9ZE0KR9vjd50=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fn1Gc3wz4kflsWzvC40ia6WGYSM=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o3uaPXbMDacA+B26v851zytCNU0=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sGv618d6lHFQIb7rfEz9t45EFDg=</DigestValue>
      </Reference>
      <Reference URI="/ppt/slides/slide1.xml?ContentType=application/vnd.openxmlformats-officedocument.presentationml.slide+xml">
        <DigestMethod Algorithm="http://www.w3.org/2000/09/xmldsig#sha1"/>
        <DigestValue>heeGBERrwNBz2i0rbBj/3RniNeE=</DigestValue>
      </Reference>
      <Reference URI="/ppt/slides/slide10.xml?ContentType=application/vnd.openxmlformats-officedocument.presentationml.slide+xml">
        <DigestMethod Algorithm="http://www.w3.org/2000/09/xmldsig#sha1"/>
        <DigestValue>jGJv/e5mGz4VEgkKmv1PMeAFtJo=</DigestValue>
      </Reference>
      <Reference URI="/ppt/slides/slide11.xml?ContentType=application/vnd.openxmlformats-officedocument.presentationml.slide+xml">
        <DigestMethod Algorithm="http://www.w3.org/2000/09/xmldsig#sha1"/>
        <DigestValue>Y6xqxPCKproYC4AD7WeaKtngxWM=</DigestValue>
      </Reference>
      <Reference URI="/ppt/slides/slide12.xml?ContentType=application/vnd.openxmlformats-officedocument.presentationml.slide+xml">
        <DigestMethod Algorithm="http://www.w3.org/2000/09/xmldsig#sha1"/>
        <DigestValue>srfoevg3jJkYFY1sRkq33aUtbzs=</DigestValue>
      </Reference>
      <Reference URI="/ppt/slides/slide13.xml?ContentType=application/vnd.openxmlformats-officedocument.presentationml.slide+xml">
        <DigestMethod Algorithm="http://www.w3.org/2000/09/xmldsig#sha1"/>
        <DigestValue>KnfltrndABVuyMvR7g3PC79dIAw=</DigestValue>
      </Reference>
      <Reference URI="/ppt/slides/slide2.xml?ContentType=application/vnd.openxmlformats-officedocument.presentationml.slide+xml">
        <DigestMethod Algorithm="http://www.w3.org/2000/09/xmldsig#sha1"/>
        <DigestValue>pbIoDJe3RFB/PiWD/LL6IvNhUko=</DigestValue>
      </Reference>
      <Reference URI="/ppt/slides/slide3.xml?ContentType=application/vnd.openxmlformats-officedocument.presentationml.slide+xml">
        <DigestMethod Algorithm="http://www.w3.org/2000/09/xmldsig#sha1"/>
        <DigestValue>fVILvoOtDeRhh9Scbo81+lbr2YQ=</DigestValue>
      </Reference>
      <Reference URI="/ppt/slides/slide4.xml?ContentType=application/vnd.openxmlformats-officedocument.presentationml.slide+xml">
        <DigestMethod Algorithm="http://www.w3.org/2000/09/xmldsig#sha1"/>
        <DigestValue>2K0FKJeszulsla6i7SVwcqTx3t0=</DigestValue>
      </Reference>
      <Reference URI="/ppt/slides/slide5.xml?ContentType=application/vnd.openxmlformats-officedocument.presentationml.slide+xml">
        <DigestMethod Algorithm="http://www.w3.org/2000/09/xmldsig#sha1"/>
        <DigestValue>8v6v0mW82evtwY7bKXNFnDZ+8jU=</DigestValue>
      </Reference>
      <Reference URI="/ppt/slides/slide6.xml?ContentType=application/vnd.openxmlformats-officedocument.presentationml.slide+xml">
        <DigestMethod Algorithm="http://www.w3.org/2000/09/xmldsig#sha1"/>
        <DigestValue>GPc7HKtfd6NeJbZYtfKV3sUJxcc=</DigestValue>
      </Reference>
      <Reference URI="/ppt/slides/slide7.xml?ContentType=application/vnd.openxmlformats-officedocument.presentationml.slide+xml">
        <DigestMethod Algorithm="http://www.w3.org/2000/09/xmldsig#sha1"/>
        <DigestValue>xZo/WSQKTavkGzuCyAv+OwrPXsg=</DigestValue>
      </Reference>
      <Reference URI="/ppt/slides/slide8.xml?ContentType=application/vnd.openxmlformats-officedocument.presentationml.slide+xml">
        <DigestMethod Algorithm="http://www.w3.org/2000/09/xmldsig#sha1"/>
        <DigestValue>9ikG7DgiqdNNMUfhLXaf31n9H/k=</DigestValue>
      </Reference>
      <Reference URI="/ppt/slides/slide9.xml?ContentType=application/vnd.openxmlformats-officedocument.presentationml.slide+xml">
        <DigestMethod Algorithm="http://www.w3.org/2000/09/xmldsig#sha1"/>
        <DigestValue>qYNqYaKJzfHhNwUla6aOJBRmq/E=</DigestValue>
      </Reference>
      <Reference URI="/ppt/tableStyles.xml?ContentType=application/vnd.openxmlformats-officedocument.presentationml.tableStyles+xml">
        <DigestMethod Algorithm="http://www.w3.org/2000/09/xmldsig#sha1"/>
        <DigestValue>6deRrYNBNGlhN6IQrrRot2axoSk=</DigestValue>
      </Reference>
      <Reference URI="/ppt/theme/theme1.xml?ContentType=application/vnd.openxmlformats-officedocument.theme+xml">
        <DigestMethod Algorithm="http://www.w3.org/2000/09/xmldsig#sha1"/>
        <DigestValue>4jSCbrOTSpxBVuzQhwFZptzEQ1s=</DigestValue>
      </Reference>
    </Manifest>
    <SignatureProperties>
      <SignatureProperty Id="idSignatureTime" Target="#idPackageSignature">
        <mdssi:SignatureTime>
          <mdssi:Format>YYYY-MM-DDThh:mm:ssTZD</mdssi:Format>
          <mdssi:Value>2018-05-30T19:24:28Z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/>
          <WindowsVersion>5.1</WindowsVersion>
          <OfficeVersion>12.0</OfficeVersion>
          <ApplicationVersion>12.0</ApplicationVersion>
          <Monitors>1</Monitors>
          <HorizontalResolution>1280</HorizontalResolution>
          <VerticalResolution>800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52</cp:revision>
  <dcterms:created xsi:type="dcterms:W3CDTF">2018-02-06T11:44:43Z</dcterms:created>
  <dcterms:modified xsi:type="dcterms:W3CDTF">2018-02-19T13:23:04Z</dcterms:modified>
</cp:coreProperties>
</file>